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148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4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50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51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21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446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4919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79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89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26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270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57C31-A2F4-4B4C-B5FD-593DCE643599}" type="datetimeFigureOut">
              <a:rPr lang="nl-NL" smtClean="0"/>
              <a:t>28-03-20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59187-1F4B-4C67-9959-741549449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572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732240" y="6165304"/>
            <a:ext cx="3024336" cy="550912"/>
          </a:xfrm>
        </p:spPr>
        <p:txBody>
          <a:bodyPr>
            <a:normAutofit/>
          </a:bodyPr>
          <a:lstStyle/>
          <a:p>
            <a:r>
              <a:rPr lang="nl-NL" sz="1600" dirty="0" smtClean="0"/>
              <a:t>www.bhertz.nl</a:t>
            </a:r>
            <a:endParaRPr lang="nl-NL" sz="16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6" t="37311" r="44727"/>
          <a:stretch/>
        </p:blipFill>
        <p:spPr>
          <a:xfrm>
            <a:off x="8172400" y="224644"/>
            <a:ext cx="825065" cy="792088"/>
          </a:xfrm>
          <a:prstGeom prst="rect">
            <a:avLst/>
          </a:prstGeom>
        </p:spPr>
      </p:pic>
      <p:sp>
        <p:nvSpPr>
          <p:cNvPr id="6" name="Afgeronde rechthoek 5"/>
          <p:cNvSpPr/>
          <p:nvPr/>
        </p:nvSpPr>
        <p:spPr>
          <a:xfrm>
            <a:off x="251520" y="1949490"/>
            <a:ext cx="2376264" cy="359396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Afgeronde rechthoek 6"/>
          <p:cNvSpPr/>
          <p:nvPr/>
        </p:nvSpPr>
        <p:spPr>
          <a:xfrm>
            <a:off x="3447897" y="1949490"/>
            <a:ext cx="2376264" cy="359396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244774" y="910837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solidFill>
                  <a:srgbClr val="FF0000"/>
                </a:solidFill>
              </a:rPr>
              <a:t>+</a:t>
            </a:r>
            <a:endParaRPr lang="nl-NL" sz="7200" dirty="0">
              <a:solidFill>
                <a:srgbClr val="FF00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4097259" y="946183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solidFill>
                  <a:srgbClr val="FF0000"/>
                </a:solidFill>
              </a:rPr>
              <a:t>+</a:t>
            </a:r>
            <a:endParaRPr lang="nl-NL" sz="7200" dirty="0">
              <a:solidFill>
                <a:srgbClr val="FF0000"/>
              </a:solidFill>
            </a:endParaRPr>
          </a:p>
        </p:txBody>
      </p:sp>
      <p:sp>
        <p:nvSpPr>
          <p:cNvPr id="10" name="PIJL-RECHTS 9"/>
          <p:cNvSpPr/>
          <p:nvPr/>
        </p:nvSpPr>
        <p:spPr>
          <a:xfrm>
            <a:off x="4247964" y="1438994"/>
            <a:ext cx="648072" cy="36004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132706" y="33265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47675" algn="l"/>
              </a:tabLst>
            </a:pPr>
            <a:r>
              <a:rPr lang="nl-NL" sz="2400" b="1" dirty="0" smtClean="0">
                <a:solidFill>
                  <a:srgbClr val="FF0000"/>
                </a:solidFill>
              </a:rPr>
              <a:t>SKILLS AND PERSONALITY CHARACTERISTICS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3575186" y="910836"/>
            <a:ext cx="6447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nl-NL" sz="72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3717530" y="984550"/>
            <a:ext cx="3600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800" dirty="0" smtClean="0">
                <a:solidFill>
                  <a:srgbClr val="FF0000"/>
                </a:solidFill>
              </a:rPr>
              <a:t>-</a:t>
            </a:r>
            <a:endParaRPr lang="nl-NL" sz="8800" dirty="0">
              <a:solidFill>
                <a:srgbClr val="FF0000"/>
              </a:solidFill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6516216" y="1949490"/>
            <a:ext cx="2376264" cy="359396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7524328" y="744392"/>
            <a:ext cx="3600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800" dirty="0" smtClean="0">
                <a:solidFill>
                  <a:srgbClr val="FF0000"/>
                </a:solidFill>
              </a:rPr>
              <a:t>-</a:t>
            </a:r>
            <a:endParaRPr lang="nl-NL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0711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10</Words>
  <Application>Microsoft Macintosh PowerPoint</Application>
  <PresentationFormat>Diavoorstelling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Bhertz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Brigitte Hertz</dc:creator>
  <cp:lastModifiedBy>Caroline Rehbach</cp:lastModifiedBy>
  <cp:revision>4</cp:revision>
  <dcterms:created xsi:type="dcterms:W3CDTF">2019-05-07T07:55:49Z</dcterms:created>
  <dcterms:modified xsi:type="dcterms:W3CDTF">2020-03-28T16:14:54Z</dcterms:modified>
</cp:coreProperties>
</file>