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43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BD756-9654-472D-8E06-9CC68F472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3A60A5-D07B-44CF-952F-001B6B1D4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9F6860-0CD0-4515-8C75-0A82C196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C40190-4FD1-4D42-BC14-2AA99221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924C40-4A66-42B1-B61B-3B972590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92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F3AC6-DE4D-49AE-AECE-81C0429F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416EE1-18FD-4A71-B606-5E00C1C4D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FCB377-602A-4572-A18A-9AB42922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5DB833-20F9-4FCF-B5B2-94FF0402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D2A4CC-7A89-4CB9-AF62-944F8634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C5142C6-35BF-45D3-8A27-EC7BEE168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7B4A2A-07EE-475D-A7C1-5649D5830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0EDC9F-2E79-459E-A371-508AE5D6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2F509C-385D-4415-BCD7-555C6F0D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74598B-CFA8-4C0E-B577-4C87D168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4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F3535-79F5-4230-A513-72EE3B12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5DFE12-4E7A-4357-9163-A5142342A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7CC2A2-FD13-4373-A7E1-273F8311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1EE13B-9283-4356-8FDD-A047CB5B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9E649A-24AF-4649-98E7-F98FFC33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82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D0F37-1734-453D-933B-DBBDDAE3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E95352-DC67-4827-96B3-0158A4445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5A4B6B-7E5F-47D8-8CCA-711E50B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FF5701-210D-4DBF-AE08-7C64E0F8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9B0E59-FA5C-470B-81E8-98C5B100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4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709C0-AAC8-4D93-AECB-1ECC0483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0982CD-5F52-4ED8-930E-554318C8B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892E14-1957-44DD-BF51-180F7BF73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4B36A6-0415-4135-ABFF-B1D03E9F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495FF2-0E19-4455-8CDC-A7286321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FD8484-42C5-4E37-82D6-0734B6B1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90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03254-9773-4530-9F27-16E2F099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A1D938-4CBB-4016-B0C0-0758ED3A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5571E3-7F12-4C8B-B4E1-3F5E658CF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4E53FC-54CA-4BF4-91EB-203E1A069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0BACDD-94AA-4AF0-B504-0F3049423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A65F4B0-FE44-4262-AFD7-A8EA0BC7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7B5A0E-DF02-459F-8241-D45BACB6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8BF6DC1-239E-4D8E-9CCF-3D76D5C6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87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B5B8C-98DC-41D3-8751-E03042C8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8D0841-D7C5-4443-A9BE-D700062F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8A145E-4B48-48C9-9AAE-3A2B7DD0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49D413-AAE5-41C4-98EB-262C57A6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90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F049163-854B-44E0-8097-70D2B693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1DEC102-A148-4627-AE49-FF8B4F88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A43D50C-5294-4F0F-9793-021EC15D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36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02EFD-725F-4167-85F8-657BC932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E170F2-8EB3-47C9-9071-F67E31950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6657EE-7633-4B25-B7CE-F9B8DA736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07F315-E104-4A50-8E07-0E8043B4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6FEA74-22E4-4916-BB1F-1D9D9F321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64ABEE-63E0-4737-ACB5-BBB8D5EE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83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3205F-E68F-417E-8FC0-DD839C8C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5FFFC0-475B-4FC4-9A80-0A5D47A33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02B016-A680-4C96-8B8E-B12F1D1DD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5B05C6-4C67-45FE-83CD-FC5850E5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80A18A-C85B-44CE-8E53-882137F0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DF823C-B235-4CE2-97B5-05334023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56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952A135-54B3-414D-B0CA-C97B0369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1B5FFD-7BED-4D82-A8AA-64E81EB5A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F36B3E-7E89-4598-8556-1772314FC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B4C4-23C9-4AC4-88B3-765BA756A6FB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D9EE17-2532-4FBB-A9E1-FF004EDEE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98613A-6DE0-4823-803C-49FACFDBC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4078-F7DE-433C-ACC2-1DB853292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90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F43A39D5-2451-407C-A564-E5CF0D209791}"/>
              </a:ext>
            </a:extLst>
          </p:cNvPr>
          <p:cNvSpPr/>
          <p:nvPr/>
        </p:nvSpPr>
        <p:spPr>
          <a:xfrm>
            <a:off x="2962731" y="1263265"/>
            <a:ext cx="1946672" cy="17875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0BF769DE-EB6F-4732-8458-3910BA7E0410}"/>
              </a:ext>
            </a:extLst>
          </p:cNvPr>
          <p:cNvSpPr/>
          <p:nvPr/>
        </p:nvSpPr>
        <p:spPr>
          <a:xfrm>
            <a:off x="4905677" y="1263265"/>
            <a:ext cx="1946672" cy="1787579"/>
          </a:xfrm>
          <a:prstGeom prst="rect">
            <a:avLst/>
          </a:prstGeom>
          <a:solidFill>
            <a:srgbClr val="F79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C000"/>
              </a:solidFill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B676FB0F-C414-49B1-A67E-DC479BB9D6F2}"/>
              </a:ext>
            </a:extLst>
          </p:cNvPr>
          <p:cNvSpPr/>
          <p:nvPr/>
        </p:nvSpPr>
        <p:spPr>
          <a:xfrm>
            <a:off x="2962731" y="3023598"/>
            <a:ext cx="1946672" cy="1787579"/>
          </a:xfrm>
          <a:prstGeom prst="rect">
            <a:avLst/>
          </a:prstGeom>
          <a:solidFill>
            <a:srgbClr val="F79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C000"/>
              </a:solidFill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2E0C30B-1623-4B16-91D3-04969EDB246A}"/>
              </a:ext>
            </a:extLst>
          </p:cNvPr>
          <p:cNvSpPr/>
          <p:nvPr/>
        </p:nvSpPr>
        <p:spPr>
          <a:xfrm>
            <a:off x="2962731" y="4811177"/>
            <a:ext cx="1946672" cy="17875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72F58FA7-98D1-4F26-AA33-A4D835B9D76F}"/>
              </a:ext>
            </a:extLst>
          </p:cNvPr>
          <p:cNvSpPr/>
          <p:nvPr/>
        </p:nvSpPr>
        <p:spPr>
          <a:xfrm>
            <a:off x="4905677" y="4811177"/>
            <a:ext cx="1946672" cy="17875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63F1E73-0BF4-4C97-8043-5BAE58697191}"/>
              </a:ext>
            </a:extLst>
          </p:cNvPr>
          <p:cNvSpPr/>
          <p:nvPr/>
        </p:nvSpPr>
        <p:spPr>
          <a:xfrm>
            <a:off x="4905677" y="3023598"/>
            <a:ext cx="1946672" cy="1787579"/>
          </a:xfrm>
          <a:prstGeom prst="rect">
            <a:avLst/>
          </a:prstGeom>
          <a:solidFill>
            <a:srgbClr val="F793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C000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CBF5435B-8CB8-4A9D-8F65-A900F4FE5016}"/>
              </a:ext>
            </a:extLst>
          </p:cNvPr>
          <p:cNvSpPr/>
          <p:nvPr/>
        </p:nvSpPr>
        <p:spPr>
          <a:xfrm>
            <a:off x="6818843" y="1263265"/>
            <a:ext cx="1946672" cy="17875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F926FA47-98DB-424E-9625-2AE66A8354BB}"/>
              </a:ext>
            </a:extLst>
          </p:cNvPr>
          <p:cNvSpPr/>
          <p:nvPr/>
        </p:nvSpPr>
        <p:spPr>
          <a:xfrm>
            <a:off x="6818843" y="3023598"/>
            <a:ext cx="1946672" cy="17875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33C80B4-B14A-4C07-ACB4-07C333A115D5}"/>
              </a:ext>
            </a:extLst>
          </p:cNvPr>
          <p:cNvSpPr/>
          <p:nvPr/>
        </p:nvSpPr>
        <p:spPr>
          <a:xfrm>
            <a:off x="6818843" y="4811177"/>
            <a:ext cx="1946672" cy="17875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7EEDC57-9AD5-40DB-9451-1C84B4CB8D96}"/>
              </a:ext>
            </a:extLst>
          </p:cNvPr>
          <p:cNvSpPr txBox="1"/>
          <p:nvPr/>
        </p:nvSpPr>
        <p:spPr>
          <a:xfrm>
            <a:off x="1028411" y="259244"/>
            <a:ext cx="738664" cy="47524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3600" dirty="0"/>
              <a:t>DEVELOPED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5324B35-F0DB-4B5E-8EEB-BA6618B2C9C3}"/>
              </a:ext>
            </a:extLst>
          </p:cNvPr>
          <p:cNvSpPr txBox="1"/>
          <p:nvPr/>
        </p:nvSpPr>
        <p:spPr>
          <a:xfrm>
            <a:off x="3392905" y="77713"/>
            <a:ext cx="403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LIKE TO WORK WITH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9B28CE8-D0BC-42AB-86A6-D8779149E757}"/>
              </a:ext>
            </a:extLst>
          </p:cNvPr>
          <p:cNvSpPr txBox="1"/>
          <p:nvPr/>
        </p:nvSpPr>
        <p:spPr>
          <a:xfrm>
            <a:off x="2402089" y="4890836"/>
            <a:ext cx="366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/>
              <a:t>_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A5BD788-57D2-46CE-BEFC-D103D35A3FA2}"/>
              </a:ext>
            </a:extLst>
          </p:cNvPr>
          <p:cNvSpPr txBox="1"/>
          <p:nvPr/>
        </p:nvSpPr>
        <p:spPr>
          <a:xfrm>
            <a:off x="7563515" y="259244"/>
            <a:ext cx="366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/>
              <a:t>_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3EBE21A-C136-45D0-A507-D48C05FA474E}"/>
              </a:ext>
            </a:extLst>
          </p:cNvPr>
          <p:cNvSpPr txBox="1"/>
          <p:nvPr/>
        </p:nvSpPr>
        <p:spPr>
          <a:xfrm>
            <a:off x="5516031" y="626677"/>
            <a:ext cx="366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_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5271902-6C24-41DD-9B5C-BB0781E8194E}"/>
              </a:ext>
            </a:extLst>
          </p:cNvPr>
          <p:cNvSpPr txBox="1"/>
          <p:nvPr/>
        </p:nvSpPr>
        <p:spPr>
          <a:xfrm>
            <a:off x="2394705" y="3245080"/>
            <a:ext cx="366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_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C925CB60-E87F-44F0-B006-16710F7EB606}"/>
              </a:ext>
            </a:extLst>
          </p:cNvPr>
          <p:cNvSpPr txBox="1"/>
          <p:nvPr/>
        </p:nvSpPr>
        <p:spPr>
          <a:xfrm>
            <a:off x="3710021" y="529390"/>
            <a:ext cx="68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/>
              <a:t>+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52CFD83-1E49-47F6-B1B4-CD658DCB8F02}"/>
              </a:ext>
            </a:extLst>
          </p:cNvPr>
          <p:cNvSpPr txBox="1"/>
          <p:nvPr/>
        </p:nvSpPr>
        <p:spPr>
          <a:xfrm>
            <a:off x="2394705" y="1599324"/>
            <a:ext cx="68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/>
              <a:t>+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00C8C5A-C592-42EC-9BC8-7FE7C1C59D81}"/>
              </a:ext>
            </a:extLst>
          </p:cNvPr>
          <p:cNvSpPr txBox="1"/>
          <p:nvPr/>
        </p:nvSpPr>
        <p:spPr>
          <a:xfrm>
            <a:off x="2394704" y="3228353"/>
            <a:ext cx="685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+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9E9BD9E-CA53-4E7F-9796-94D962D0FFC1}"/>
              </a:ext>
            </a:extLst>
          </p:cNvPr>
          <p:cNvSpPr txBox="1"/>
          <p:nvPr/>
        </p:nvSpPr>
        <p:spPr>
          <a:xfrm>
            <a:off x="5527141" y="597799"/>
            <a:ext cx="685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+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A466F0B2-065A-412E-B112-5C1088990B04}"/>
              </a:ext>
            </a:extLst>
          </p:cNvPr>
          <p:cNvSpPr txBox="1"/>
          <p:nvPr/>
        </p:nvSpPr>
        <p:spPr>
          <a:xfrm>
            <a:off x="3176337" y="1726532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6F836ADC-28C7-4723-A686-0028DA7823E5}"/>
              </a:ext>
            </a:extLst>
          </p:cNvPr>
          <p:cNvSpPr txBox="1"/>
          <p:nvPr/>
        </p:nvSpPr>
        <p:spPr>
          <a:xfrm>
            <a:off x="5233523" y="1729816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E540965-1493-4109-B06C-C6928BFAF317}"/>
              </a:ext>
            </a:extLst>
          </p:cNvPr>
          <p:cNvSpPr txBox="1"/>
          <p:nvPr/>
        </p:nvSpPr>
        <p:spPr>
          <a:xfrm>
            <a:off x="7329023" y="1737692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50B72992-8113-457F-9A70-8DA564D637AA}"/>
              </a:ext>
            </a:extLst>
          </p:cNvPr>
          <p:cNvSpPr txBox="1"/>
          <p:nvPr/>
        </p:nvSpPr>
        <p:spPr>
          <a:xfrm>
            <a:off x="3245286" y="3609246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DD066E34-350E-43E2-93AB-04E5658ECF4C}"/>
              </a:ext>
            </a:extLst>
          </p:cNvPr>
          <p:cNvSpPr txBox="1"/>
          <p:nvPr/>
        </p:nvSpPr>
        <p:spPr>
          <a:xfrm>
            <a:off x="3261482" y="5594735"/>
            <a:ext cx="1582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…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1CF4647-A788-4000-AB60-9CE4D9B1F245}"/>
              </a:ext>
            </a:extLst>
          </p:cNvPr>
          <p:cNvSpPr txBox="1"/>
          <p:nvPr/>
        </p:nvSpPr>
        <p:spPr>
          <a:xfrm>
            <a:off x="5293814" y="3495911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11B5A3C3-7F8D-4484-9156-768E0C6EC0FD}"/>
              </a:ext>
            </a:extLst>
          </p:cNvPr>
          <p:cNvSpPr txBox="1"/>
          <p:nvPr/>
        </p:nvSpPr>
        <p:spPr>
          <a:xfrm>
            <a:off x="5275497" y="5631592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CDA6A67B-8339-4446-8625-CB726E49B115}"/>
              </a:ext>
            </a:extLst>
          </p:cNvPr>
          <p:cNvSpPr txBox="1"/>
          <p:nvPr/>
        </p:nvSpPr>
        <p:spPr>
          <a:xfrm>
            <a:off x="7264103" y="3460523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CD4D40D-4309-4DDE-B7C3-5651E9313100}"/>
              </a:ext>
            </a:extLst>
          </p:cNvPr>
          <p:cNvSpPr txBox="1"/>
          <p:nvPr/>
        </p:nvSpPr>
        <p:spPr>
          <a:xfrm>
            <a:off x="7127871" y="5629500"/>
            <a:ext cx="1582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…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1ECAB0BF-6CF1-440B-84AF-AB95664A3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97" y="-247432"/>
            <a:ext cx="3429488" cy="234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079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Brigitte Hertz</dc:creator>
  <cp:lastModifiedBy>Karin Eitjes</cp:lastModifiedBy>
  <cp:revision>2</cp:revision>
  <dcterms:created xsi:type="dcterms:W3CDTF">2021-09-25T07:43:19Z</dcterms:created>
  <dcterms:modified xsi:type="dcterms:W3CDTF">2021-09-30T09:53:03Z</dcterms:modified>
</cp:coreProperties>
</file>