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93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79" d="100"/>
          <a:sy n="79" d="100"/>
        </p:scale>
        <p:origin x="43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FBD756-9654-472D-8E06-9CC68F472F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D3A60A5-D07B-44CF-952F-001B6B1D4D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A9F6860-0CD0-4515-8C75-0A82C1960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B4C4-23C9-4AC4-88B3-765BA756A6FB}" type="datetimeFigureOut">
              <a:rPr lang="nl-NL" smtClean="0"/>
              <a:t>30-9-2021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8C40190-4FD1-4D42-BC14-2AA992214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5924C40-4A66-42B1-B61B-3B972590D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4078-F7DE-433C-ACC2-1DB8532922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2929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4F3AC6-DE4D-49AE-AECE-81C0429FA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7416EE1-18FD-4A71-B606-5E00C1C4DC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6FCB377-602A-4572-A18A-9AB429228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B4C4-23C9-4AC4-88B3-765BA756A6FB}" type="datetimeFigureOut">
              <a:rPr lang="nl-NL" smtClean="0"/>
              <a:t>30-9-2021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F5DB833-20F9-4FCF-B5B2-94FF0402E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AD2A4CC-7A89-4CB9-AF62-944F8634C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4078-F7DE-433C-ACC2-1DB8532922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55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1C5142C6-35BF-45D3-8A27-EC7BEE1687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77B4A2A-07EE-475D-A7C1-5649D58303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F0EDC9F-2E79-459E-A371-508AE5D66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B4C4-23C9-4AC4-88B3-765BA756A6FB}" type="datetimeFigureOut">
              <a:rPr lang="nl-NL" smtClean="0"/>
              <a:t>30-9-2021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2F509C-385D-4415-BCD7-555C6F0DF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274598B-CFA8-4C0E-B577-4C87D168C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4078-F7DE-433C-ACC2-1DB8532922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540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4F3535-79F5-4230-A513-72EE3B12E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E5DFE12-4E7A-4357-9163-A5142342A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A7CC2A2-FD13-4373-A7E1-273F8311A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B4C4-23C9-4AC4-88B3-765BA756A6FB}" type="datetimeFigureOut">
              <a:rPr lang="nl-NL" smtClean="0"/>
              <a:t>30-9-2021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01EE13B-9283-4356-8FDD-A047CB5BF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29E649A-24AF-4649-98E7-F98FFC33A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4078-F7DE-433C-ACC2-1DB8532922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0821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CD0F37-1734-453D-933B-DBBDDAE35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DE95352-DC67-4827-96B3-0158A4445D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A5A4B6B-7E5F-47D8-8CCA-711E50B47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B4C4-23C9-4AC4-88B3-765BA756A6FB}" type="datetimeFigureOut">
              <a:rPr lang="nl-NL" smtClean="0"/>
              <a:t>30-9-2021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DFF5701-210D-4DBF-AE08-7C64E0F87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29B0E59-FA5C-470B-81E8-98C5B1008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4078-F7DE-433C-ACC2-1DB8532922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341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4709C0-AAC8-4D93-AECB-1ECC04836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0982CD-5F52-4ED8-930E-554318C8BD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C892E14-1957-44DD-BF51-180F7BF73C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74B36A6-0415-4135-ABFF-B1D03E9FA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B4C4-23C9-4AC4-88B3-765BA756A6FB}" type="datetimeFigureOut">
              <a:rPr lang="nl-NL" smtClean="0"/>
              <a:t>30-9-2021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7495FF2-0E19-4455-8CDC-A7286321B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4FD8484-42C5-4E37-82D6-0734B6B1D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4078-F7DE-433C-ACC2-1DB8532922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1903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E03254-9773-4530-9F27-16E2F099E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4A1D938-4CBB-4016-B0C0-0758ED3A8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05571E3-7F12-4C8B-B4E1-3F5E658CFE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F64E53FC-54CA-4BF4-91EB-203E1A069D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C0BACDD-94AA-4AF0-B504-0F3049423F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A65F4B0-FE44-4262-AFD7-A8EA0BC79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B4C4-23C9-4AC4-88B3-765BA756A6FB}" type="datetimeFigureOut">
              <a:rPr lang="nl-NL" smtClean="0"/>
              <a:t>30-9-2021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27B5A0E-DF02-459F-8241-D45BACB6C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48BF6DC1-239E-4D8E-9CCF-3D76D5C69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4078-F7DE-433C-ACC2-1DB8532922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5875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1B5B8C-98DC-41D3-8751-E03042C8C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88D0841-D7C5-4443-A9BE-D700062F3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B4C4-23C9-4AC4-88B3-765BA756A6FB}" type="datetimeFigureOut">
              <a:rPr lang="nl-NL" smtClean="0"/>
              <a:t>30-9-2021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E8A145E-4B48-48C9-9AAE-3A2B7DD04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F49D413-AAE5-41C4-98EB-262C57A66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4078-F7DE-433C-ACC2-1DB8532922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4903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F049163-854B-44E0-8097-70D2B6936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B4C4-23C9-4AC4-88B3-765BA756A6FB}" type="datetimeFigureOut">
              <a:rPr lang="nl-NL" smtClean="0"/>
              <a:t>30-9-2021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91DEC102-A148-4627-AE49-FF8B4F887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A43D50C-5294-4F0F-9793-021EC15DB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4078-F7DE-433C-ACC2-1DB8532922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9364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202EFD-725F-4167-85F8-657BC932F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E170F2-8EB3-47C9-9071-F67E31950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C6657EE-7633-4B25-B7CE-F9B8DA7364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807F315-E104-4A50-8E07-0E8043B46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B4C4-23C9-4AC4-88B3-765BA756A6FB}" type="datetimeFigureOut">
              <a:rPr lang="nl-NL" smtClean="0"/>
              <a:t>30-9-2021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16FEA74-22E4-4916-BB1F-1D9D9F321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A64ABEE-63E0-4737-ACB5-BBB8D5EE9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4078-F7DE-433C-ACC2-1DB8532922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5831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53205F-E68F-417E-8FC0-DD839C8C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5F5FFFC0-475B-4FC4-9A80-0A5D47A332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C02B016-A680-4C96-8B8E-B12F1D1DD2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05B05C6-4C67-45FE-83CD-FC5850E57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B4C4-23C9-4AC4-88B3-765BA756A6FB}" type="datetimeFigureOut">
              <a:rPr lang="nl-NL" smtClean="0"/>
              <a:t>30-9-2021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C80A18A-C85B-44CE-8E53-882137F09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0DF823C-B235-4CE2-97B5-053340235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4078-F7DE-433C-ACC2-1DB8532922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0569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952A135-54B3-414D-B0CA-C97B03694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21B5FFD-7BED-4D82-A8AA-64E81EB5A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5F36B3E-7E89-4598-8556-1772314FC4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FB4C4-23C9-4AC4-88B3-765BA756A6FB}" type="datetimeFigureOut">
              <a:rPr lang="nl-NL" smtClean="0"/>
              <a:t>30-9-2021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9D9EE17-2532-4FBB-A9E1-FF004EDEE1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98613A-6DE0-4823-803C-49FACFDBC8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E4078-F7DE-433C-ACC2-1DB8532922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2908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F43A39D5-2451-407C-A564-E5CF0D209791}"/>
              </a:ext>
            </a:extLst>
          </p:cNvPr>
          <p:cNvSpPr/>
          <p:nvPr/>
        </p:nvSpPr>
        <p:spPr>
          <a:xfrm>
            <a:off x="2962731" y="1263265"/>
            <a:ext cx="1946672" cy="178757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0BF769DE-EB6F-4732-8458-3910BA7E0410}"/>
              </a:ext>
            </a:extLst>
          </p:cNvPr>
          <p:cNvSpPr/>
          <p:nvPr/>
        </p:nvSpPr>
        <p:spPr>
          <a:xfrm>
            <a:off x="4905677" y="1263265"/>
            <a:ext cx="1946672" cy="1787579"/>
          </a:xfrm>
          <a:prstGeom prst="rect">
            <a:avLst/>
          </a:prstGeom>
          <a:solidFill>
            <a:srgbClr val="F7931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FFC000"/>
              </a:solidFill>
            </a:endParaRP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B676FB0F-C414-49B1-A67E-DC479BB9D6F2}"/>
              </a:ext>
            </a:extLst>
          </p:cNvPr>
          <p:cNvSpPr/>
          <p:nvPr/>
        </p:nvSpPr>
        <p:spPr>
          <a:xfrm>
            <a:off x="2962731" y="3023598"/>
            <a:ext cx="1946672" cy="1787579"/>
          </a:xfrm>
          <a:prstGeom prst="rect">
            <a:avLst/>
          </a:prstGeom>
          <a:solidFill>
            <a:srgbClr val="F7931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FFC000"/>
              </a:solidFill>
            </a:endParaRP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2E0C30B-1623-4B16-91D3-04969EDB246A}"/>
              </a:ext>
            </a:extLst>
          </p:cNvPr>
          <p:cNvSpPr/>
          <p:nvPr/>
        </p:nvSpPr>
        <p:spPr>
          <a:xfrm>
            <a:off x="2962731" y="4811177"/>
            <a:ext cx="1946672" cy="178757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72F58FA7-98D1-4F26-AA33-A4D835B9D76F}"/>
              </a:ext>
            </a:extLst>
          </p:cNvPr>
          <p:cNvSpPr/>
          <p:nvPr/>
        </p:nvSpPr>
        <p:spPr>
          <a:xfrm>
            <a:off x="4905677" y="4811177"/>
            <a:ext cx="1946672" cy="178757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563F1E73-0BF4-4C97-8043-5BAE58697191}"/>
              </a:ext>
            </a:extLst>
          </p:cNvPr>
          <p:cNvSpPr/>
          <p:nvPr/>
        </p:nvSpPr>
        <p:spPr>
          <a:xfrm>
            <a:off x="4905677" y="3023598"/>
            <a:ext cx="1946672" cy="1787579"/>
          </a:xfrm>
          <a:prstGeom prst="rect">
            <a:avLst/>
          </a:prstGeom>
          <a:solidFill>
            <a:srgbClr val="F7931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FFC000"/>
              </a:solidFill>
            </a:endParaRPr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CBF5435B-8CB8-4A9D-8F65-A900F4FE5016}"/>
              </a:ext>
            </a:extLst>
          </p:cNvPr>
          <p:cNvSpPr/>
          <p:nvPr/>
        </p:nvSpPr>
        <p:spPr>
          <a:xfrm>
            <a:off x="6818843" y="1263265"/>
            <a:ext cx="1946672" cy="178757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F926FA47-98DB-424E-9625-2AE66A8354BB}"/>
              </a:ext>
            </a:extLst>
          </p:cNvPr>
          <p:cNvSpPr/>
          <p:nvPr/>
        </p:nvSpPr>
        <p:spPr>
          <a:xfrm>
            <a:off x="6818843" y="3023598"/>
            <a:ext cx="1946672" cy="178757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633C80B4-B14A-4C07-ACB4-07C333A115D5}"/>
              </a:ext>
            </a:extLst>
          </p:cNvPr>
          <p:cNvSpPr/>
          <p:nvPr/>
        </p:nvSpPr>
        <p:spPr>
          <a:xfrm>
            <a:off x="6818843" y="4811177"/>
            <a:ext cx="1946672" cy="178757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27EEDC57-9AD5-40DB-9451-1C84B4CB8D96}"/>
              </a:ext>
            </a:extLst>
          </p:cNvPr>
          <p:cNvSpPr txBox="1"/>
          <p:nvPr/>
        </p:nvSpPr>
        <p:spPr>
          <a:xfrm>
            <a:off x="1028411" y="259244"/>
            <a:ext cx="738664" cy="475247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nl-NL" sz="3600" dirty="0"/>
              <a:t>DEVELOPED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35324B35-F0DB-4B5E-8EEB-BA6618B2C9C3}"/>
              </a:ext>
            </a:extLst>
          </p:cNvPr>
          <p:cNvSpPr txBox="1"/>
          <p:nvPr/>
        </p:nvSpPr>
        <p:spPr>
          <a:xfrm>
            <a:off x="3392905" y="77713"/>
            <a:ext cx="40330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 dirty="0"/>
              <a:t>LIKE TO WORK WITH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79B28CE8-D0BC-42AB-86A6-D8779149E757}"/>
              </a:ext>
            </a:extLst>
          </p:cNvPr>
          <p:cNvSpPr txBox="1"/>
          <p:nvPr/>
        </p:nvSpPr>
        <p:spPr>
          <a:xfrm>
            <a:off x="2402089" y="4890836"/>
            <a:ext cx="3665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5400" dirty="0"/>
              <a:t>_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EA5BD788-57D2-46CE-BEFC-D103D35A3FA2}"/>
              </a:ext>
            </a:extLst>
          </p:cNvPr>
          <p:cNvSpPr txBox="1"/>
          <p:nvPr/>
        </p:nvSpPr>
        <p:spPr>
          <a:xfrm>
            <a:off x="7563515" y="259244"/>
            <a:ext cx="3665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5400" dirty="0"/>
              <a:t>_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33EBE21A-C136-45D0-A507-D48C05FA474E}"/>
              </a:ext>
            </a:extLst>
          </p:cNvPr>
          <p:cNvSpPr txBox="1"/>
          <p:nvPr/>
        </p:nvSpPr>
        <p:spPr>
          <a:xfrm>
            <a:off x="5516031" y="626677"/>
            <a:ext cx="3665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_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D5271902-6C24-41DD-9B5C-BB0781E8194E}"/>
              </a:ext>
            </a:extLst>
          </p:cNvPr>
          <p:cNvSpPr txBox="1"/>
          <p:nvPr/>
        </p:nvSpPr>
        <p:spPr>
          <a:xfrm>
            <a:off x="2394705" y="3245080"/>
            <a:ext cx="3665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_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C925CB60-E87F-44F0-B006-16710F7EB606}"/>
              </a:ext>
            </a:extLst>
          </p:cNvPr>
          <p:cNvSpPr txBox="1"/>
          <p:nvPr/>
        </p:nvSpPr>
        <p:spPr>
          <a:xfrm>
            <a:off x="3710021" y="529390"/>
            <a:ext cx="6850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5400" dirty="0"/>
              <a:t>+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D52CFD83-1E49-47F6-B1B4-CD658DCB8F02}"/>
              </a:ext>
            </a:extLst>
          </p:cNvPr>
          <p:cNvSpPr txBox="1"/>
          <p:nvPr/>
        </p:nvSpPr>
        <p:spPr>
          <a:xfrm>
            <a:off x="2394705" y="1599324"/>
            <a:ext cx="6850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5400" dirty="0"/>
              <a:t>+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D00C8C5A-C592-42EC-9BC8-7FE7C1C59D81}"/>
              </a:ext>
            </a:extLst>
          </p:cNvPr>
          <p:cNvSpPr txBox="1"/>
          <p:nvPr/>
        </p:nvSpPr>
        <p:spPr>
          <a:xfrm>
            <a:off x="2394704" y="3228353"/>
            <a:ext cx="685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+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19E9BD9E-CA53-4E7F-9796-94D962D0FFC1}"/>
              </a:ext>
            </a:extLst>
          </p:cNvPr>
          <p:cNvSpPr txBox="1"/>
          <p:nvPr/>
        </p:nvSpPr>
        <p:spPr>
          <a:xfrm>
            <a:off x="5527141" y="597799"/>
            <a:ext cx="685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+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A466F0B2-065A-412E-B112-5C1088990B04}"/>
              </a:ext>
            </a:extLst>
          </p:cNvPr>
          <p:cNvSpPr txBox="1"/>
          <p:nvPr/>
        </p:nvSpPr>
        <p:spPr>
          <a:xfrm>
            <a:off x="3176337" y="1726532"/>
            <a:ext cx="1582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…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6F836ADC-28C7-4723-A686-0028DA7823E5}"/>
              </a:ext>
            </a:extLst>
          </p:cNvPr>
          <p:cNvSpPr txBox="1"/>
          <p:nvPr/>
        </p:nvSpPr>
        <p:spPr>
          <a:xfrm>
            <a:off x="5233523" y="1729816"/>
            <a:ext cx="1582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…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1E540965-1493-4109-B06C-C6928BFAF317}"/>
              </a:ext>
            </a:extLst>
          </p:cNvPr>
          <p:cNvSpPr txBox="1"/>
          <p:nvPr/>
        </p:nvSpPr>
        <p:spPr>
          <a:xfrm>
            <a:off x="7329023" y="1737692"/>
            <a:ext cx="1582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…</a:t>
            </a: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50B72992-8113-457F-9A70-8DA564D637AA}"/>
              </a:ext>
            </a:extLst>
          </p:cNvPr>
          <p:cNvSpPr txBox="1"/>
          <p:nvPr/>
        </p:nvSpPr>
        <p:spPr>
          <a:xfrm>
            <a:off x="3245286" y="3609246"/>
            <a:ext cx="1582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…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DD066E34-350E-43E2-93AB-04E5658ECF4C}"/>
              </a:ext>
            </a:extLst>
          </p:cNvPr>
          <p:cNvSpPr txBox="1"/>
          <p:nvPr/>
        </p:nvSpPr>
        <p:spPr>
          <a:xfrm>
            <a:off x="3261482" y="5594735"/>
            <a:ext cx="15821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/>
              <a:t>…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B1CF4647-A788-4000-AB60-9CE4D9B1F245}"/>
              </a:ext>
            </a:extLst>
          </p:cNvPr>
          <p:cNvSpPr txBox="1"/>
          <p:nvPr/>
        </p:nvSpPr>
        <p:spPr>
          <a:xfrm>
            <a:off x="5293814" y="3495911"/>
            <a:ext cx="1582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…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11B5A3C3-7F8D-4484-9156-768E0C6EC0FD}"/>
              </a:ext>
            </a:extLst>
          </p:cNvPr>
          <p:cNvSpPr txBox="1"/>
          <p:nvPr/>
        </p:nvSpPr>
        <p:spPr>
          <a:xfrm>
            <a:off x="5275497" y="5631592"/>
            <a:ext cx="1582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…</a:t>
            </a:r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CDA6A67B-8339-4446-8625-CB726E49B115}"/>
              </a:ext>
            </a:extLst>
          </p:cNvPr>
          <p:cNvSpPr txBox="1"/>
          <p:nvPr/>
        </p:nvSpPr>
        <p:spPr>
          <a:xfrm>
            <a:off x="7264103" y="3460523"/>
            <a:ext cx="1582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…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8CD4D40D-4309-4DDE-B7C3-5651E9313100}"/>
              </a:ext>
            </a:extLst>
          </p:cNvPr>
          <p:cNvSpPr txBox="1"/>
          <p:nvPr/>
        </p:nvSpPr>
        <p:spPr>
          <a:xfrm>
            <a:off x="7127871" y="5629500"/>
            <a:ext cx="1582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…</a:t>
            </a:r>
          </a:p>
        </p:txBody>
      </p:sp>
      <p:pic>
        <p:nvPicPr>
          <p:cNvPr id="42" name="Afbeelding 41">
            <a:extLst>
              <a:ext uri="{FF2B5EF4-FFF2-40B4-BE49-F238E27FC236}">
                <a16:creationId xmlns:a16="http://schemas.microsoft.com/office/drawing/2014/main" id="{1ECAB0BF-6CF1-440B-84AF-AB95664A3B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3997" y="-247432"/>
            <a:ext cx="3429488" cy="2343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00799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22</Words>
  <Application>Microsoft Office PowerPoint</Application>
  <PresentationFormat>Breedbeeld</PresentationFormat>
  <Paragraphs>19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Brigitte Hertz</dc:creator>
  <cp:lastModifiedBy>Karin Eitjes</cp:lastModifiedBy>
  <cp:revision>2</cp:revision>
  <dcterms:created xsi:type="dcterms:W3CDTF">2021-09-25T07:43:19Z</dcterms:created>
  <dcterms:modified xsi:type="dcterms:W3CDTF">2021-09-30T09:53:03Z</dcterms:modified>
</cp:coreProperties>
</file>